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B1BD8-74EE-4198-ADB0-1A5568C02C13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6BDD436-9127-43FF-BFC4-B8777A835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82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0B77-C56F-4453-B75F-9082D0470CAA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670E1-3881-439F-B6AC-F700E8060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94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8F4E-F7A3-47E9-8367-B3990B3F8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D15BE-2A41-42B6-9666-3B38ED718C38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23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F8049-5C48-4D03-8738-FC7495BCD67C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E5B19-D317-48E2-A919-8B5E38889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40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76E07-2220-4FC6-928D-64023269A4FF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DD5DD0B-A009-4200-8127-3105EC670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30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8538A-622F-4502-B3E7-F9BDBD09D965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1268A-9189-4FF1-867E-F61029401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2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56EE4-EE45-4F5A-8618-9522242F7845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F2A9B56-BC63-4F5E-BEEC-B44484474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87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0CA07-445E-44B8-9371-FF9CE6A1D0BB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877B7-11B1-48C4-8F73-82BD8AC0D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70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C7CA3-35E3-464E-9848-E535EC3CE6CA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FE8E61-BF76-4042-AEFE-9C8589C1C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2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E787D9A-FCB2-40DB-A72B-65BF03359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D1810-BFCF-4096-9D99-1E8203EC7488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6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D76D2-5E79-4E2A-A3F0-618C230D9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C7B30-7CF5-4BDD-9BE6-4EE1FECC946A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1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D280660-A969-4669-BD4E-9B6D20907D40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5BFCCC-017E-4FE7-8F0A-95505057D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6324600"/>
            <a:ext cx="6858000" cy="533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Чита, 2020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63" y="428625"/>
            <a:ext cx="6858000" cy="571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ФГБОУ ВО Читинская государственная медицинская академия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2" descr="https://sun9-21.userapi.com/c858228/v858228969/eba47/EnSEkXvbi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643063"/>
            <a:ext cx="61420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4438" y="785813"/>
            <a:ext cx="673576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 «Буян»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ярмарке вакансий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1" name="Содержимое 3" descr="https://sun4-15.userapi.com/BdtdirgNNtCoyLIkN2wcJ3caUGhgI0EnlbX-iw/dNN51d5QbpA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643063"/>
            <a:ext cx="4357688" cy="2928937"/>
          </a:xfrm>
        </p:spPr>
      </p:pic>
      <p:pic>
        <p:nvPicPr>
          <p:cNvPr id="22532" name="Рисунок 4" descr="https://sun4-10.userapi.com/v223_FU1QyJ5t9-i_krgapAnPWTesDQdNg0bhQ/9mbtQrkKh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571625"/>
            <a:ext cx="3925888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акции «Чистые игры»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285875"/>
            <a:ext cx="8504238" cy="4572000"/>
          </a:xfrm>
        </p:spPr>
        <p:txBody>
          <a:bodyPr/>
          <a:lstStyle/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«Буян» проводят очистительные работы на озере Кенон</a:t>
            </a:r>
          </a:p>
        </p:txBody>
      </p:sp>
      <p:pic>
        <p:nvPicPr>
          <p:cNvPr id="23556" name="Рисунок 3" descr="https://sun4-15.userapi.com/8eQCF6uwT6EU0BDebcSCH1lh0e8lHb4S5W1nBQ/108URONZ3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57375"/>
            <a:ext cx="5459412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4" descr="https://sun4-10.userapi.com/4TwVYsWa3q75d5kRjN1Oymj-IAjDjSBQe8UanA/F2vwGWM_R2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927225"/>
            <a:ext cx="2941638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71500"/>
            <a:ext cx="8534400" cy="75882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</a:pPr>
            <a:r>
              <a:rPr lang="ru-RU" altLang="ru-RU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классных часов в школах. </a:t>
            </a:r>
            <a:r>
              <a:rPr lang="ru-RU" altLang="ru-RU" sz="3200" smtClean="0">
                <a:solidFill>
                  <a:srgbClr val="7B98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smtClean="0">
                <a:solidFill>
                  <a:srgbClr val="7B98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3000" smtClean="0">
              <a:solidFill>
                <a:srgbClr val="7B9899"/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428750"/>
            <a:ext cx="8504238" cy="4572000"/>
          </a:xfrm>
        </p:spPr>
        <p:txBody>
          <a:bodyPr/>
          <a:lstStyle/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о профилактике кариеса и гигиене полости рта. На моделях челюстей была продемонстрирована правильная чистка зубов, на которых дети отрабатывали полученные навыки. По итогу игры-викторины были розданы призы, а также буклеты от ВО «Буян», в которых изложены рекомендации по уходу за полостью рта.</a:t>
            </a:r>
          </a:p>
          <a:p>
            <a:endParaRPr lang="ru-RU" altLang="ru-RU" smtClean="0"/>
          </a:p>
        </p:txBody>
      </p:sp>
      <p:pic>
        <p:nvPicPr>
          <p:cNvPr id="24580" name="Рисунок 3" descr="https://sun9-25.userapi.com/c855132/v855132318/1733a2/7yhTVlyib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000375"/>
            <a:ext cx="4214812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4" descr="https://sun9-36.userapi.com/c855420/v855420318/169960/JWWc81uPLP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357563"/>
            <a:ext cx="21939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5" descr="https://sun9-57.userapi.com/c855132/v855132318/17337d/3OG1Ndryq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86125"/>
            <a:ext cx="220662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социальных проектов.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«Буян» представили проекты, которые должны быть реализованы в течение учебного года. Проекты затрагивают актуальные проблемы, такие как: «Безопасность школьников в интернете», «Безопасность на дороге» и тд.</a:t>
            </a:r>
          </a:p>
          <a:p>
            <a:pPr marL="342900" indent="-342900"/>
            <a:endParaRPr lang="ru-RU" altLang="ru-RU" smtClean="0"/>
          </a:p>
        </p:txBody>
      </p:sp>
      <p:pic>
        <p:nvPicPr>
          <p:cNvPr id="25604" name="Рисунок 3" descr="https://sun9-16.userapi.com/c857416/v857416544/117304/7q1Ehmg5I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214688"/>
            <a:ext cx="307181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4" descr="https://sun9-68.userapi.com/c858436/v858436544/10bf22/YI83_UWRI9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214688"/>
            <a:ext cx="3132138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5" descr="https://sun9-23.userapi.com/c205720/v205720544/179d/PFYxQeSXI-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214688"/>
            <a:ext cx="268446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785813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брейн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ринге, посвящённом всемирному дню борьбы со СПИДом.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7" name="Содержимое 3" descr="https://sun9-9.userapi.com/c853424/v853424141/17bfa7/8cGEUtX9_RA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6538" y="1527175"/>
            <a:ext cx="6096000" cy="457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стенда, посвящённого дню учителя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1" name="Содержимое 3" descr="https://sun4-17.userapi.com/GRhUN1XtvQfTZdtI0umF84r87EJwFP4u2LUnUw/Oc8DRYTHokk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428750"/>
            <a:ext cx="3643313" cy="4572000"/>
          </a:xfrm>
        </p:spPr>
      </p:pic>
      <p:pic>
        <p:nvPicPr>
          <p:cNvPr id="27652" name="Рисунок 4" descr="https://sun4-10.userapi.com/M1MUZ6iGen8znFiDnbwpjrulk9p35LDwmJRzoQ/WE7GBf9sx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428750"/>
            <a:ext cx="33607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>
              <a:solidFill>
                <a:srgbClr val="7B9899"/>
              </a:solidFill>
            </a:endParaRPr>
          </a:p>
        </p:txBody>
      </p:sp>
      <p:pic>
        <p:nvPicPr>
          <p:cNvPr id="28675" name="Содержимое 3" descr="https://sun4-10.userapi.com/QsvrGpoLMzmMBD2tzoD2E1ko19mywkerXJeadg/ca3A4c4_0MM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857250"/>
            <a:ext cx="7858125" cy="535781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форуме волонтёрских отрядов на базе ЧГМА</a:t>
            </a:r>
          </a:p>
        </p:txBody>
      </p:sp>
      <p:pic>
        <p:nvPicPr>
          <p:cNvPr id="29699" name="Содержимое 3" descr="https://sun4-15.userapi.com/CX_jWf3FNIqu8V7SgLrA20SURGlbCx308Be2gg/ZheYm0vxsb4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27175"/>
            <a:ext cx="6059488" cy="4572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организации мероприятия «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Сагаалган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базе ЧГМА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Содержимое 3" descr="https://sun4-10.userapi.com/cHDKu06xFajVxjxJpe-5bzKFM7XvtFY4QlbTTA/jDC2hL9gvxo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1428750"/>
            <a:ext cx="6102350" cy="4572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>
              <a:solidFill>
                <a:srgbClr val="7B9899"/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1748" name="Picture 2" descr="https://sun9-10.userapi.com/K6fwviJALJ40dtVtyQAPRO8z2qyGBdCxFgBpkw/XOTlWqVAC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https://sun9-67.userapi.com/xp-TukbPD-DKzjtgYdeFuKn8FR3Pz7P9VJNCmA/Yss9fF8E-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2175"/>
            <a:ext cx="45720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https://sun4-17.userapi.com/ZeMjCOT76Z_XuDcB2kmgSjee5J_umeA51dM8dQ/IHdCNNUGd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2513"/>
            <a:ext cx="4572000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 descr="https://sun4-10.userapi.com/ZJK9VzajGFobyl23NhM-3_QDlRg1KSfHdtpxqA/uTENXi0_P3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0"/>
            <a:ext cx="45767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ВО «Буян»</a:t>
            </a:r>
            <a:r>
              <a:rPr lang="ru-RU" altLang="ru-RU" smtClean="0">
                <a:solidFill>
                  <a:srgbClr val="7B9899"/>
                </a:solidFill>
              </a:rPr>
              <a:t> </a:t>
            </a:r>
          </a:p>
        </p:txBody>
      </p:sp>
      <p:pic>
        <p:nvPicPr>
          <p:cNvPr id="14339" name="Содержимое 5" descr="Сандакова Долгорцырен Цырендоржиевна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285875"/>
            <a:ext cx="2428875" cy="3643313"/>
          </a:xfrm>
        </p:spPr>
      </p:pic>
      <p:sp>
        <p:nvSpPr>
          <p:cNvPr id="14340" name="AutoShape 2" descr="http://chitgma.ru/isma/index.php?r=lp/studentphoto&amp;id=283&amp;time=159107326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1" name="AutoShape 4" descr="http://chitgma.ru/isma/index.php?r=lp/studentphoto&amp;id=283&amp;time=159107326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2428875" y="5000625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Сандакова Долгорцырен Цырендоржиевна – к.м.н., доцент кафедры терапевтической стоматологии с курсом пропедевтики стоматологических заболеваний, помощник декана  по воспитательной работе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>
              <a:solidFill>
                <a:srgbClr val="7B9899"/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2772" name="Picture 2" descr="https://sun9-64.userapi.com/KNOy09iMI8fY2WXpWtpZW0j1JKAGrBVXI-Mr4w/SKztA65i2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ВО «Буян»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5364" name="Picture 2" descr="https://sun9-20.userapi.com/o6GSVQHrnnQYgXYtIUhVig3EgvWdvbp8jJG7OA/DrW_rSSJKq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500188"/>
            <a:ext cx="30670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2214563" y="542925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Серен Камила Сергеевна, </a:t>
            </a:r>
          </a:p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4 курса стоматологического факультета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571500"/>
            <a:ext cx="8534400" cy="75882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ВО «Буян» 2019 год и 2020 год</a:t>
            </a:r>
            <a:br>
              <a:rPr lang="ru-RU" altLang="ru-RU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0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357313"/>
            <a:ext cx="8504237" cy="4572000"/>
          </a:xfrm>
        </p:spPr>
        <p:txBody>
          <a:bodyPr/>
          <a:lstStyle/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направлений деятельности отряда является помощь дацанам. Волонтёры активно участвуют в ежемесячных субботниках, проводимых на базе дацанов.</a:t>
            </a:r>
          </a:p>
          <a:p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Рисунок 3" descr="https://sun9-67.userapi.com/c856524/v856524361/6fc28/oJm3LgHBPz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86000"/>
            <a:ext cx="542925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Субботники</a:t>
            </a:r>
          </a:p>
        </p:txBody>
      </p:sp>
      <p:pic>
        <p:nvPicPr>
          <p:cNvPr id="17411" name="Содержимое 3" descr="https://sun9-26.userapi.com/c206528/v206528830/6e3e7/vFragnsp1Rc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6063" y="3929063"/>
            <a:ext cx="3500437" cy="2643187"/>
          </a:xfrm>
        </p:spPr>
      </p:pic>
      <p:pic>
        <p:nvPicPr>
          <p:cNvPr id="17412" name="Рисунок 4" descr="https://sun9-16.userapi.com/c857528/v857528331/1a7237/sK2JJB4QJ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242887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5" descr="https://sun9-22.userapi.com/c857220/v857220830/e1f54/l54pK2bV7i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000125"/>
            <a:ext cx="2500312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6" descr="https://sun9-56.userapi.com/c206528/v206528830/6e3dd/vaATDFRP1c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000125"/>
            <a:ext cx="3929062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534400" cy="128587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классных часов в социально-реабилитационном центре «Надежда»</a:t>
            </a:r>
            <a:r>
              <a:rPr lang="ru-RU" altLang="ru-RU" sz="3200" smtClean="0">
                <a:solidFill>
                  <a:srgbClr val="7B98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smtClean="0">
                <a:solidFill>
                  <a:srgbClr val="7B98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3000" smtClean="0">
              <a:solidFill>
                <a:srgbClr val="7B9899"/>
              </a:solidFill>
            </a:endParaRPr>
          </a:p>
        </p:txBody>
      </p:sp>
      <p:pic>
        <p:nvPicPr>
          <p:cNvPr id="18435" name="Содержимое 3" descr="https://sun4-17.userapi.com/c857528/v857528331/1a725d/JCCX0PCbqrk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1775" y="1527175"/>
            <a:ext cx="6103938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классных часов в социально-реабилитационном центре «Надежда»</a:t>
            </a:r>
            <a:endParaRPr lang="ru-RU" altLang="ru-RU" sz="2000" smtClean="0">
              <a:solidFill>
                <a:srgbClr val="7B9899"/>
              </a:solidFill>
            </a:endParaRPr>
          </a:p>
        </p:txBody>
      </p:sp>
      <p:pic>
        <p:nvPicPr>
          <p:cNvPr id="19459" name="Содержимое 3" descr="https://sun9-63.userapi.com/c857528/v857528331/1a7254/n5eFzdpEUWo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000125"/>
            <a:ext cx="4643437" cy="3429000"/>
          </a:xfrm>
        </p:spPr>
      </p:pic>
      <p:pic>
        <p:nvPicPr>
          <p:cNvPr id="19460" name="Рисунок 4" descr="https://sun9-71.userapi.com/c855232/v855232235/206a9c/90ezqcnsZX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143375"/>
            <a:ext cx="347821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5" descr="https://sun9-12.userapi.com/c858432/v858432235/19db90/swwSfa9igJ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000125"/>
            <a:ext cx="397351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785813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акции </a:t>
            </a:r>
            <a:r>
              <a:rPr lang="ru-RU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онконастороженности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стоматологических заболеваний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4438"/>
            <a:ext cx="8504238" cy="4572000"/>
          </a:xfrm>
        </p:spPr>
        <p:txBody>
          <a:bodyPr/>
          <a:lstStyle/>
          <a:p>
            <a:pPr algn="just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Волонтёрский отряд «Буян» проводит ежегодную акцию онконастороженности стоматологических заболеваний на базе поликлиник г. Читы. Цели данной акции: обследовать пациентов с подозрением на злокачественное новообразование, проведение анкетирования по онкоскринингу, направление к специалисту.</a:t>
            </a:r>
          </a:p>
          <a:p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Рисунок 3" descr="https://sun4-11.userapi.com/AFjNnwEzK_z_aVs_y_iCNXTVKJPfgh4UMTXjng/cXL7A56wbv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928938"/>
            <a:ext cx="4618037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4" descr="https://sun4-17.userapi.com/MlL3jpf0McCIRYjXwmW9QpPxnY4ohrn1M2goPA/FdaRt5xi73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857500"/>
            <a:ext cx="314325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714375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Станция на посвящении первокурсников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7" name="Содержимое 3" descr="https://sun4-17.userapi.com/Ko-6Xmh8NL_1xEDLCMItt-BdyS7p0ABpAYNFIQ/Y0h1-5EtbRY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643063"/>
            <a:ext cx="4000500" cy="2928937"/>
          </a:xfrm>
        </p:spPr>
      </p:pic>
      <p:pic>
        <p:nvPicPr>
          <p:cNvPr id="21508" name="Рисунок 4" descr="https://sun4-16.userapi.com/_w9uu2GQgeZV75gPu4ZsiR_uDZLtI-_hG0wEOw/DLoxVVcQ95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71625"/>
            <a:ext cx="4127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</TotalTime>
  <Words>306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Georgia</vt:lpstr>
      <vt:lpstr>Arial</vt:lpstr>
      <vt:lpstr>Wingdings 2</vt:lpstr>
      <vt:lpstr>Wingdings</vt:lpstr>
      <vt:lpstr>Calibri</vt:lpstr>
      <vt:lpstr>Times New Roman</vt:lpstr>
      <vt:lpstr>Symbol</vt:lpstr>
      <vt:lpstr>Официальная</vt:lpstr>
      <vt:lpstr>ФГБОУ ВО Читинская государственная медицинская академия </vt:lpstr>
      <vt:lpstr>Координатор ВО «Буян» </vt:lpstr>
      <vt:lpstr>Руководитель ВО «Буян»</vt:lpstr>
      <vt:lpstr>Мероприятия ВО «Буян» 2019 год и 2020 год </vt:lpstr>
      <vt:lpstr>Субботники</vt:lpstr>
      <vt:lpstr>Проведение классных часов в социально-реабилитационном центре «Надежда» </vt:lpstr>
      <vt:lpstr>Проведение классных часов в социально-реабилитационном центре «Надежда»</vt:lpstr>
      <vt:lpstr>Проведение акции онконастороженности стоматологических заболеваний  </vt:lpstr>
      <vt:lpstr>Станция на посвящении первокурсников  </vt:lpstr>
      <vt:lpstr>Участие в ярмарке вакансий </vt:lpstr>
      <vt:lpstr>Участие в акции «Чистые игры»</vt:lpstr>
      <vt:lpstr>Проведение классных часов в школах.  </vt:lpstr>
      <vt:lpstr>Защита социальных проектов.  </vt:lpstr>
      <vt:lpstr>Участие в брейн-ринге, посвящённом всемирному дню борьбы со СПИДом. </vt:lpstr>
      <vt:lpstr>Создание стенда, посвящённого дню учителя </vt:lpstr>
      <vt:lpstr>Презентация PowerPoint</vt:lpstr>
      <vt:lpstr>Участие в форуме волонтёрских отрядов на базе ЧГМА</vt:lpstr>
      <vt:lpstr>Участие в организации мероприятия «Сагаалган» на базе ЧГМА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ЧГМА</dc:title>
  <dc:creator>Пользователь</dc:creator>
  <cp:lastModifiedBy>1</cp:lastModifiedBy>
  <cp:revision>16</cp:revision>
  <dcterms:created xsi:type="dcterms:W3CDTF">2020-06-02T04:41:32Z</dcterms:created>
  <dcterms:modified xsi:type="dcterms:W3CDTF">2020-06-08T06:38:05Z</dcterms:modified>
</cp:coreProperties>
</file>